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64" r:id="rId9"/>
    <p:sldId id="265" r:id="rId10"/>
    <p:sldId id="273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12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16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3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57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4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67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42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6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93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8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55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A470-FB4F-474D-BA73-C63209020D41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16B7B-45CE-4FAB-BA68-AB704BB681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43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77447"/>
          </a:xfrm>
        </p:spPr>
        <p:txBody>
          <a:bodyPr>
            <a:normAutofit/>
          </a:bodyPr>
          <a:lstStyle/>
          <a:p>
            <a:r>
              <a:rPr lang="it-IT" dirty="0"/>
              <a:t>SAEP ICP ENGINEERING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0" y="1177446"/>
            <a:ext cx="12192000" cy="5680554"/>
          </a:xfrm>
        </p:spPr>
        <p:txBody>
          <a:bodyPr>
            <a:normAutofit lnSpcReduction="10000"/>
          </a:bodyPr>
          <a:lstStyle/>
          <a:p>
            <a:pPr algn="l"/>
            <a:r>
              <a:rPr lang="it-IT" dirty="0" smtClean="0"/>
              <a:t>Il tema del sito </a:t>
            </a:r>
            <a:r>
              <a:rPr lang="it-IT" dirty="0" err="1" smtClean="0"/>
              <a:t>e’</a:t>
            </a:r>
            <a:r>
              <a:rPr lang="it-IT" dirty="0" smtClean="0"/>
              <a:t> riguardo un’azienda produttrice di software. Per la realizzazione </a:t>
            </a:r>
            <a:r>
              <a:rPr lang="it-IT" dirty="0" err="1" smtClean="0"/>
              <a:t>e’</a:t>
            </a:r>
            <a:r>
              <a:rPr lang="it-IT" dirty="0" smtClean="0"/>
              <a:t> stato preso da esempio la pagina di SAEP ICP ENGINEERING.</a:t>
            </a:r>
          </a:p>
          <a:p>
            <a:pPr algn="l"/>
            <a:r>
              <a:rPr lang="it-IT" dirty="0" smtClean="0"/>
              <a:t>La pagina </a:t>
            </a:r>
            <a:r>
              <a:rPr lang="it-IT" dirty="0" err="1" smtClean="0"/>
              <a:t>e’</a:t>
            </a:r>
            <a:r>
              <a:rPr lang="it-IT" dirty="0" smtClean="0"/>
              <a:t> strutturata nel seguente modo: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smtClean="0"/>
              <a:t>&lt;</a:t>
            </a:r>
            <a:r>
              <a:rPr lang="it-IT" dirty="0" err="1" smtClean="0"/>
              <a:t>nav</a:t>
            </a:r>
            <a:r>
              <a:rPr lang="it-IT" dirty="0" smtClean="0"/>
              <a:t>&gt;: Contiene un &lt;div&gt; con display </a:t>
            </a:r>
            <a:r>
              <a:rPr lang="it-IT" dirty="0" err="1" smtClean="0"/>
              <a:t>flex</a:t>
            </a:r>
            <a:r>
              <a:rPr lang="it-IT" dirty="0" smtClean="0"/>
              <a:t>. Questo ci </a:t>
            </a:r>
            <a:r>
              <a:rPr lang="it-IT" dirty="0" err="1" smtClean="0"/>
              <a:t>servira’</a:t>
            </a:r>
            <a:r>
              <a:rPr lang="it-IT" dirty="0" smtClean="0"/>
              <a:t> per allineare gli elementi in riga ed avere un barra con dei link. In particolare il position </a:t>
            </a:r>
            <a:r>
              <a:rPr lang="it-IT" dirty="0" err="1" smtClean="0"/>
              <a:t>e’</a:t>
            </a:r>
            <a:r>
              <a:rPr lang="it-IT" dirty="0" smtClean="0"/>
              <a:t> definito </a:t>
            </a:r>
            <a:r>
              <a:rPr lang="it-IT" dirty="0" err="1" smtClean="0"/>
              <a:t>fixed</a:t>
            </a:r>
            <a:r>
              <a:rPr lang="it-IT" dirty="0" smtClean="0"/>
              <a:t>; la barra dei link </a:t>
            </a:r>
            <a:r>
              <a:rPr lang="it-IT" dirty="0" err="1" smtClean="0"/>
              <a:t>dipendera’</a:t>
            </a:r>
            <a:r>
              <a:rPr lang="it-IT" dirty="0" smtClean="0"/>
              <a:t> dal </a:t>
            </a:r>
            <a:r>
              <a:rPr lang="it-IT" dirty="0" err="1" smtClean="0"/>
              <a:t>viewport</a:t>
            </a:r>
            <a:r>
              <a:rPr lang="it-IT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smtClean="0"/>
              <a:t>&lt;</a:t>
            </a:r>
            <a:r>
              <a:rPr lang="it-IT" dirty="0" err="1" smtClean="0"/>
              <a:t>header</a:t>
            </a:r>
            <a:r>
              <a:rPr lang="it-IT" dirty="0" smtClean="0"/>
              <a:t>&gt;: Contiene l’</a:t>
            </a:r>
            <a:r>
              <a:rPr lang="it-IT" dirty="0" err="1" smtClean="0"/>
              <a:t>overlay</a:t>
            </a:r>
            <a:r>
              <a:rPr lang="it-IT" dirty="0" smtClean="0"/>
              <a:t>, il nome dell’azienda e del testo introduttivo alla pagina. L’</a:t>
            </a:r>
            <a:r>
              <a:rPr lang="it-IT" dirty="0" err="1" smtClean="0"/>
              <a:t>overlay</a:t>
            </a:r>
            <a:r>
              <a:rPr lang="it-IT" dirty="0" smtClean="0"/>
              <a:t> </a:t>
            </a:r>
            <a:r>
              <a:rPr lang="it-IT" dirty="0" err="1" smtClean="0"/>
              <a:t>e’</a:t>
            </a:r>
            <a:r>
              <a:rPr lang="it-IT" dirty="0" smtClean="0"/>
              <a:t> definito grazie ad un &lt;div&gt; con display </a:t>
            </a:r>
            <a:r>
              <a:rPr lang="it-IT" dirty="0" err="1" smtClean="0"/>
              <a:t>flex</a:t>
            </a:r>
            <a:r>
              <a:rPr lang="it-IT" dirty="0" smtClean="0"/>
              <a:t> ma con </a:t>
            </a:r>
            <a:r>
              <a:rPr lang="it-IT" dirty="0" err="1" smtClean="0"/>
              <a:t>flex-direction</a:t>
            </a:r>
            <a:r>
              <a:rPr lang="it-IT" dirty="0" smtClean="0"/>
              <a:t> in colonna. Questo ci aiuta ad avere una disposizione verticale degli elementi.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smtClean="0"/>
              <a:t>&lt;</a:t>
            </a:r>
            <a:r>
              <a:rPr lang="it-IT" dirty="0" err="1" smtClean="0"/>
              <a:t>article</a:t>
            </a:r>
            <a:r>
              <a:rPr lang="it-IT" dirty="0" smtClean="0"/>
              <a:t>&gt;: E’ il corpo della pagina, contiene quattro &lt;</a:t>
            </a:r>
            <a:r>
              <a:rPr lang="it-IT" dirty="0" err="1" smtClean="0"/>
              <a:t>section</a:t>
            </a:r>
            <a:r>
              <a:rPr lang="it-IT" dirty="0" smtClean="0"/>
              <a:t>&gt; con display </a:t>
            </a:r>
            <a:r>
              <a:rPr lang="it-IT" dirty="0" err="1" smtClean="0"/>
              <a:t>flex</a:t>
            </a:r>
            <a:r>
              <a:rPr lang="it-IT" dirty="0" smtClean="0"/>
              <a:t> e direzione in colonna. Due di questi (</a:t>
            </a:r>
            <a:r>
              <a:rPr lang="it-IT" dirty="0" err="1" smtClean="0"/>
              <a:t>art_head</a:t>
            </a:r>
            <a:r>
              <a:rPr lang="it-IT" dirty="0" smtClean="0"/>
              <a:t>, </a:t>
            </a:r>
            <a:r>
              <a:rPr lang="it-IT" dirty="0" err="1" smtClean="0"/>
              <a:t>art_end</a:t>
            </a:r>
            <a:r>
              <a:rPr lang="it-IT" dirty="0" smtClean="0"/>
              <a:t>) sono stati usati per allineare il contenuto centralmente in testa e alla fine dell’</a:t>
            </a:r>
            <a:r>
              <a:rPr lang="it-IT" dirty="0" err="1" smtClean="0"/>
              <a:t>article</a:t>
            </a:r>
            <a:r>
              <a:rPr lang="it-IT" dirty="0" smtClean="0"/>
              <a:t>. Gli </a:t>
            </a:r>
            <a:r>
              <a:rPr lang="it-IT" dirty="0" err="1" smtClean="0"/>
              <a:t>tag</a:t>
            </a:r>
            <a:r>
              <a:rPr lang="it-IT" dirty="0" smtClean="0"/>
              <a:t> &lt;</a:t>
            </a:r>
            <a:r>
              <a:rPr lang="it-IT" dirty="0" err="1" smtClean="0"/>
              <a:t>section</a:t>
            </a:r>
            <a:r>
              <a:rPr lang="it-IT" dirty="0" smtClean="0"/>
              <a:t>&gt;, sono stati utilizzati in modo da disporre su due colonne le immagini e il testo che invitano l’utente a scegliere l’azienda come dipendente o acquirente.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smtClean="0"/>
              <a:t>&lt;</a:t>
            </a:r>
            <a:r>
              <a:rPr lang="it-IT" dirty="0" err="1" smtClean="0"/>
              <a:t>footer</a:t>
            </a:r>
            <a:r>
              <a:rPr lang="it-IT" dirty="0" smtClean="0"/>
              <a:t>&gt;: Parte finale della pagina. E’ impostata come display </a:t>
            </a:r>
            <a:r>
              <a:rPr lang="it-IT" dirty="0" err="1" smtClean="0"/>
              <a:t>flex</a:t>
            </a:r>
            <a:r>
              <a:rPr lang="it-IT" dirty="0" smtClean="0"/>
              <a:t> orizzontale disponendo gli elementi in riga.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076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653488" y="4686068"/>
            <a:ext cx="48850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&lt;h2&gt;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22.410px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50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344110" y="4686068"/>
            <a:ext cx="55038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8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344110" y="4686068"/>
            <a:ext cx="55038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31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6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654282" y="4686068"/>
            <a:ext cx="68834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sono di dimensioni uguali con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8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953191" y="4686068"/>
            <a:ext cx="82856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&lt;p&gt; hanno dimensioni uguali e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bottom18px,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21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654282" y="4686068"/>
            <a:ext cx="68834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sono di dimensioni uguali con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6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953167" y="4893886"/>
            <a:ext cx="82856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&lt;p&gt; hanno dimensioni uguali e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bottom18px,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285.438px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15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3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653471" y="4852322"/>
            <a:ext cx="48850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&lt;h2&gt;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22.410px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507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200288" y="5068453"/>
            <a:ext cx="37914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footer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15px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750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5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661102" y="3979641"/>
            <a:ext cx="48697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Tutti i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&lt;a&gt; hanno le stesse dimensioni.</a:t>
            </a:r>
          </a:p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e’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5,right 15, bottom 5,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409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2717" y="4787668"/>
            <a:ext cx="43665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bottom 15px 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894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362089" y="4686068"/>
            <a:ext cx="94678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&lt;p&gt; sono delle stesse dimensioni e hanno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18px,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95,141px 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33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882921" y="4686068"/>
            <a:ext cx="64261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r>
              <a:rPr lang="it-I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&lt;h2&gt; ha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top e bottom 22.410px,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95.141px 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463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49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421</Words>
  <Application>Microsoft Office PowerPoint</Application>
  <PresentationFormat>Widescreen</PresentationFormat>
  <Paragraphs>21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di Office</vt:lpstr>
      <vt:lpstr>SAEP ICP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</dc:title>
  <dc:creator>Salvo Alì</dc:creator>
  <cp:lastModifiedBy>Salvo Alì</cp:lastModifiedBy>
  <cp:revision>27</cp:revision>
  <dcterms:created xsi:type="dcterms:W3CDTF">2021-03-25T14:23:03Z</dcterms:created>
  <dcterms:modified xsi:type="dcterms:W3CDTF">2021-03-26T15:56:43Z</dcterms:modified>
</cp:coreProperties>
</file>